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69" r:id="rId3"/>
    <p:sldId id="270" r:id="rId4"/>
    <p:sldId id="271" r:id="rId5"/>
    <p:sldId id="256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57" r:id="rId14"/>
    <p:sldId id="258" r:id="rId15"/>
    <p:sldId id="259" r:id="rId16"/>
    <p:sldId id="260" r:id="rId17"/>
    <p:sldId id="273" r:id="rId18"/>
    <p:sldId id="274" r:id="rId19"/>
    <p:sldId id="275" r:id="rId20"/>
    <p:sldId id="272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F6944-8234-C741-A2D2-3F7405E0305C}" v="74" dt="2022-01-26T05:22:08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63"/>
  </p:normalViewPr>
  <p:slideViewPr>
    <p:cSldViewPr snapToGrid="0" snapToObjects="1">
      <p:cViewPr>
        <p:scale>
          <a:sx n="82" d="100"/>
          <a:sy n="82" d="100"/>
        </p:scale>
        <p:origin x="10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34FE9-E435-CC4B-AFB1-978100A31FE3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C956D-2FAA-4644-BF72-58F7BAECA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1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2138234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07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2138231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9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2138227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96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2138205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59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2138175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7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2138113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4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2138111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09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2138098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62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2138228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32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2138225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C956D-2FAA-4644-BF72-58F7BAECA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4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D68D-248A-8344-866A-605C3ADB0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F7302-AF18-FA4F-A8BE-01BF0205D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F1BD8-446B-184C-BBC3-66C2E519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B3156-8E12-8D44-B453-A53DD985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954D2-72CE-334C-810F-AA98984B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5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9FA0-C940-FB4A-BA4F-6D437902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F710D-BA74-7C45-958F-F00B3D6B7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3A422-D55C-8C4B-BDF1-32BD6175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C56B4-5E96-9D4B-B05B-4D546788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D7F9D-A32F-6C47-A2BA-1C82818B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9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A5D63-FA33-E94B-AAF5-6A34B84C5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170B1-5F2D-CE4A-B446-23460FFF3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6CBB7-CD95-1142-8F8A-55900E63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30AE-456C-CA47-90C3-F3CA861E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1A7F5-A841-8644-A72A-B8FE79B4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0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17911-6775-EC42-83BC-AFA2CBAA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DE8FD-DE27-E542-9B7A-4C974FF5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83E2C-3A13-E64A-BBDB-31DB3C58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3D3E-0FB6-5B4E-86FC-981C2D53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FABA3-A318-1946-8921-A4D0E076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35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626E-3B6C-AB44-8929-47B8D2812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5456E-59DE-8642-8250-75FE3A069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2486-B402-544B-9F17-179BB38C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769A1-7A6F-FE47-9E5F-3163F701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8C49-9485-EA4F-A282-9EFC98E2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A200-3A87-0B45-8B78-9B16D708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31DA-1511-E14A-9059-EB0B6EE19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93E2B-9362-F245-840F-B130422E2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B9783-55F5-FA4D-94C8-E5D145D7E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A278C-555F-1B49-BE78-146A12B1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BDDDD-A714-B04F-986A-7D62C9C6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7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EB02-4594-DA46-B713-93AF4991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15A2E-2EE2-3E41-8063-8C52B8E21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0C80B-BF2D-A442-90F1-A1A1A11D7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E723A-1269-E945-B659-5417CEA8C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D80F2B-7C1F-2544-BBB0-87759FA0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E658E-8995-754E-8D4F-EB63CF64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4C938-1023-DF49-9697-A6B3C7CF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DBAD0-C1A6-434F-8572-B8C18944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8E7B-3B81-8940-A909-AE28F2F7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9602E-B6E2-B04C-B894-03127D38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2E299-2DFF-074B-987D-BBADEB95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0C648-DD26-FD46-BED7-DDBFC571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38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88EC7-8DA1-7B47-A6AA-B4F37367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52B4B-A48B-0344-8EE2-111A6AE50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9DE3-C4C7-4C42-BC90-26CB393D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B3BD-EBEF-384E-9E26-86724176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A616C-B2DE-614B-B50C-E0539E708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6E828-EC4C-CA4C-91BB-83B8324AE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575D8-0072-9A47-9B33-5A31458C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167AC-25EE-954F-8C45-501DDB82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FE009-F0E1-DC42-A30A-96D6A411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8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6925-DFC8-8E4D-B3DB-6B8475BB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C20B6C-B0AC-5342-A569-E3B6DD2E64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60FCB-AF54-0745-82F0-3A3971FD5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E4888-0EDD-9C41-B7A1-ECFF5EC8B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D9C9C-CE9B-1948-ADEC-EC636A9A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8B482-E19A-614B-93F6-E0EC3697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4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870119-A8FA-E743-96E6-9F84B754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CAF19-B3A0-B647-BE36-A954853BB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5C66B-1E6A-ED4C-AC85-703B9B988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FB597-ECC6-2144-A4DA-13868253CE18}" type="datetimeFigureOut">
              <a:rPr lang="en-US" smtClean="0"/>
              <a:t>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6319-FE28-1A47-BED6-73BA18FE3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E78A6-8ED7-F044-B2CF-E893BC786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D2E37-1BDA-2045-8CDB-5DC34619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6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4B3850-3BEA-D242-9F10-99C20C76E2AC}"/>
              </a:ext>
            </a:extLst>
          </p:cNvPr>
          <p:cNvSpPr txBox="1"/>
          <p:nvPr/>
        </p:nvSpPr>
        <p:spPr>
          <a:xfrm>
            <a:off x="433764" y="309061"/>
            <a:ext cx="10377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CB scoring agreement between Josh and committee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CD51A-DF35-FF45-ADFF-85C7F5B01829}"/>
              </a:ext>
            </a:extLst>
          </p:cNvPr>
          <p:cNvSpPr txBox="1"/>
          <p:nvPr/>
        </p:nvSpPr>
        <p:spPr>
          <a:xfrm>
            <a:off x="783872" y="1573568"/>
            <a:ext cx="31106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Protein in NBs?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86% agreement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RNA in NBs?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71% agreement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7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827FBD-D4A9-F64C-9D19-E714B38D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311728"/>
            <a:ext cx="10550580" cy="6546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3613B-ABA9-1142-BAE7-433B9D0139A7}"/>
              </a:ext>
            </a:extLst>
          </p:cNvPr>
          <p:cNvSpPr txBox="1"/>
          <p:nvPr/>
        </p:nvSpPr>
        <p:spPr>
          <a:xfrm>
            <a:off x="672661" y="926523"/>
            <a:ext cx="5514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YES		Committee = NO</a:t>
            </a:r>
          </a:p>
        </p:txBody>
      </p:sp>
    </p:spTree>
    <p:extLst>
      <p:ext uri="{BB962C8B-B14F-4D97-AF65-F5344CB8AC3E}">
        <p14:creationId xmlns:p14="http://schemas.microsoft.com/office/powerpoint/2010/main" val="2122611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9D52C-68D7-7F43-A153-D17C976B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22D39-B862-1C49-AA18-8765060E5889}"/>
              </a:ext>
            </a:extLst>
          </p:cNvPr>
          <p:cNvSpPr txBox="1"/>
          <p:nvPr/>
        </p:nvSpPr>
        <p:spPr>
          <a:xfrm>
            <a:off x="672661" y="968087"/>
            <a:ext cx="5514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YES		Committee = NO</a:t>
            </a:r>
          </a:p>
        </p:txBody>
      </p:sp>
    </p:spTree>
    <p:extLst>
      <p:ext uri="{BB962C8B-B14F-4D97-AF65-F5344CB8AC3E}">
        <p14:creationId xmlns:p14="http://schemas.microsoft.com/office/powerpoint/2010/main" val="416760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E7864-7C36-EE43-B22B-3417AC4B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92B96-2B9D-AA42-81FE-6FDAA294FC82}"/>
              </a:ext>
            </a:extLst>
          </p:cNvPr>
          <p:cNvSpPr txBox="1"/>
          <p:nvPr/>
        </p:nvSpPr>
        <p:spPr>
          <a:xfrm>
            <a:off x="257024" y="552451"/>
            <a:ext cx="5639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NO		Committee = YES</a:t>
            </a:r>
          </a:p>
        </p:txBody>
      </p:sp>
    </p:spTree>
    <p:extLst>
      <p:ext uri="{BB962C8B-B14F-4D97-AF65-F5344CB8AC3E}">
        <p14:creationId xmlns:p14="http://schemas.microsoft.com/office/powerpoint/2010/main" val="911121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4B105C-C8A9-4946-9EC9-D271C7A0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DD87F-BBFE-F64F-BD85-BC79C8D0BD3E}"/>
              </a:ext>
            </a:extLst>
          </p:cNvPr>
          <p:cNvSpPr txBox="1"/>
          <p:nvPr/>
        </p:nvSpPr>
        <p:spPr>
          <a:xfrm>
            <a:off x="672661" y="968087"/>
            <a:ext cx="5514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YES		Committee = NO</a:t>
            </a:r>
          </a:p>
        </p:txBody>
      </p:sp>
    </p:spTree>
    <p:extLst>
      <p:ext uri="{BB962C8B-B14F-4D97-AF65-F5344CB8AC3E}">
        <p14:creationId xmlns:p14="http://schemas.microsoft.com/office/powerpoint/2010/main" val="266741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888C06-797E-B440-8E54-C668E504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89B1B-5FE8-A54D-9ACB-FECF17FD721A}"/>
              </a:ext>
            </a:extLst>
          </p:cNvPr>
          <p:cNvSpPr txBox="1"/>
          <p:nvPr/>
        </p:nvSpPr>
        <p:spPr>
          <a:xfrm>
            <a:off x="672661" y="968087"/>
            <a:ext cx="5514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YES		Committee = NO</a:t>
            </a:r>
          </a:p>
        </p:txBody>
      </p:sp>
    </p:spTree>
    <p:extLst>
      <p:ext uri="{BB962C8B-B14F-4D97-AF65-F5344CB8AC3E}">
        <p14:creationId xmlns:p14="http://schemas.microsoft.com/office/powerpoint/2010/main" val="332832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E8AD4-83EF-F141-B969-4ACE2FE8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AFA0D5-0650-4743-A475-B3613C8EA64B}"/>
              </a:ext>
            </a:extLst>
          </p:cNvPr>
          <p:cNvSpPr txBox="1"/>
          <p:nvPr/>
        </p:nvSpPr>
        <p:spPr>
          <a:xfrm>
            <a:off x="672661" y="968087"/>
            <a:ext cx="5639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NO		Committee = YES</a:t>
            </a:r>
          </a:p>
        </p:txBody>
      </p:sp>
    </p:spTree>
    <p:extLst>
      <p:ext uri="{BB962C8B-B14F-4D97-AF65-F5344CB8AC3E}">
        <p14:creationId xmlns:p14="http://schemas.microsoft.com/office/powerpoint/2010/main" val="21252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16005-07FB-0A42-9375-B1D3E860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4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CFAC2A-AAB6-5342-A4E3-D6194A90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53" y="0"/>
            <a:ext cx="7809442" cy="6144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4E17F5-1DD6-4D49-BF30-D2BF0124CB9C}"/>
              </a:ext>
            </a:extLst>
          </p:cNvPr>
          <p:cNvSpPr txBox="1"/>
          <p:nvPr/>
        </p:nvSpPr>
        <p:spPr>
          <a:xfrm>
            <a:off x="3794760" y="1992457"/>
            <a:ext cx="209544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/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E4A6F-CBCD-534A-BC6C-68222D93CD2A}"/>
              </a:ext>
            </a:extLst>
          </p:cNvPr>
          <p:cNvSpPr txBox="1"/>
          <p:nvPr/>
        </p:nvSpPr>
        <p:spPr>
          <a:xfrm>
            <a:off x="1413565" y="5934670"/>
            <a:ext cx="6482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do need to address the 1-2 genes that aren’t scored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add text to panel A that says out of 200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summary table or plot would be useful to help explain panel C</a:t>
            </a:r>
          </a:p>
        </p:txBody>
      </p:sp>
    </p:spTree>
    <p:extLst>
      <p:ext uri="{BB962C8B-B14F-4D97-AF65-F5344CB8AC3E}">
        <p14:creationId xmlns:p14="http://schemas.microsoft.com/office/powerpoint/2010/main" val="357176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0BD4F-6DA7-1949-938E-6CB906BEC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54" b="55072"/>
          <a:stretch/>
        </p:blipFill>
        <p:spPr>
          <a:xfrm>
            <a:off x="0" y="606286"/>
            <a:ext cx="11774114" cy="5933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D66306-DE06-B340-AB56-891D946F05AB}"/>
              </a:ext>
            </a:extLst>
          </p:cNvPr>
          <p:cNvSpPr txBox="1"/>
          <p:nvPr/>
        </p:nvSpPr>
        <p:spPr>
          <a:xfrm>
            <a:off x="9855756" y="1174536"/>
            <a:ext cx="209544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/>
              <a:t>X</a:t>
            </a:r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E01D0FA1-B385-5941-936E-053B7FAF4440}"/>
              </a:ext>
            </a:extLst>
          </p:cNvPr>
          <p:cNvSpPr/>
          <p:nvPr/>
        </p:nvSpPr>
        <p:spPr>
          <a:xfrm flipH="1">
            <a:off x="2623930" y="-1007165"/>
            <a:ext cx="6785114" cy="5121964"/>
          </a:xfrm>
          <a:prstGeom prst="circular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71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0BD4F-6DA7-1949-938E-6CB906BEC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40" t="-399" r="-8911" b="2732"/>
          <a:stretch/>
        </p:blipFill>
        <p:spPr>
          <a:xfrm>
            <a:off x="383042" y="133350"/>
            <a:ext cx="3145292" cy="6591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ED4AC-4B1A-6248-B051-5699FF78EE6C}"/>
              </a:ext>
            </a:extLst>
          </p:cNvPr>
          <p:cNvSpPr txBox="1"/>
          <p:nvPr/>
        </p:nvSpPr>
        <p:spPr>
          <a:xfrm>
            <a:off x="2854728" y="704302"/>
            <a:ext cx="7562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like having the genes in order, but think it would be more useful to sort them by # of compartments with discordance </a:t>
            </a:r>
          </a:p>
        </p:txBody>
      </p:sp>
    </p:spTree>
    <p:extLst>
      <p:ext uri="{BB962C8B-B14F-4D97-AF65-F5344CB8AC3E}">
        <p14:creationId xmlns:p14="http://schemas.microsoft.com/office/powerpoint/2010/main" val="2582744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7DC9C8-67D0-BD43-A6F6-5C09D4B9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16" y="1424354"/>
            <a:ext cx="7479538" cy="4994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719AB-2A7C-BC4A-8140-E36BF520307E}"/>
              </a:ext>
            </a:extLst>
          </p:cNvPr>
          <p:cNvSpPr txBox="1"/>
          <p:nvPr/>
        </p:nvSpPr>
        <p:spPr>
          <a:xfrm>
            <a:off x="433764" y="186789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CB questions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D0D8D93-E48D-8C4C-AF6D-CC931D7A2AB3}"/>
              </a:ext>
            </a:extLst>
          </p:cNvPr>
          <p:cNvSpPr/>
          <p:nvPr/>
        </p:nvSpPr>
        <p:spPr>
          <a:xfrm>
            <a:off x="433764" y="3253154"/>
            <a:ext cx="7531390" cy="545123"/>
          </a:xfrm>
          <a:prstGeom prst="roundRect">
            <a:avLst/>
          </a:prstGeom>
          <a:solidFill>
            <a:schemeClr val="accent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8D247-010C-BB4C-B85F-4EE1158A14EC}"/>
              </a:ext>
            </a:extLst>
          </p:cNvPr>
          <p:cNvSpPr txBox="1"/>
          <p:nvPr/>
        </p:nvSpPr>
        <p:spPr>
          <a:xfrm>
            <a:off x="485616" y="778023"/>
            <a:ext cx="2289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Committee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8250DF-52CA-0048-944F-C1C48B778045}"/>
              </a:ext>
            </a:extLst>
          </p:cNvPr>
          <p:cNvGrpSpPr/>
          <p:nvPr/>
        </p:nvGrpSpPr>
        <p:grpSpPr>
          <a:xfrm>
            <a:off x="7461376" y="833120"/>
            <a:ext cx="4730624" cy="1991858"/>
            <a:chOff x="7461376" y="833120"/>
            <a:chExt cx="4730624" cy="19918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C1B016-99D6-D24D-8918-0303198ABDAC}"/>
                </a:ext>
              </a:extLst>
            </p:cNvPr>
            <p:cNvSpPr txBox="1"/>
            <p:nvPr/>
          </p:nvSpPr>
          <p:spPr>
            <a:xfrm>
              <a:off x="7490367" y="833120"/>
              <a:ext cx="11192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u="sng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Josh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ED609E-E5DD-C349-A5A7-6D15759CE659}"/>
                </a:ext>
              </a:extLst>
            </p:cNvPr>
            <p:cNvSpPr txBox="1"/>
            <p:nvPr/>
          </p:nvSpPr>
          <p:spPr>
            <a:xfrm>
              <a:off x="7461377" y="1479451"/>
              <a:ext cx="47306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RNA in CB (NB, progeny, or both)?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7E131A-7F46-3A4F-8D43-DE9730928C33}"/>
                </a:ext>
              </a:extLst>
            </p:cNvPr>
            <p:cNvSpPr txBox="1"/>
            <p:nvPr/>
          </p:nvSpPr>
          <p:spPr>
            <a:xfrm>
              <a:off x="7461376" y="1993981"/>
              <a:ext cx="4730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Protein in CB (NB, progeny, or both)?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5691702-618D-594B-B02B-4A9441CB3DA9}"/>
              </a:ext>
            </a:extLst>
          </p:cNvPr>
          <p:cNvSpPr txBox="1"/>
          <p:nvPr/>
        </p:nvSpPr>
        <p:spPr>
          <a:xfrm>
            <a:off x="8235315" y="4424442"/>
            <a:ext cx="3686522" cy="646331"/>
          </a:xfrm>
          <a:prstGeom prst="rect">
            <a:avLst/>
          </a:prstGeom>
          <a:solidFill>
            <a:srgbClr val="FFC000">
              <a:alpha val="55758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Agreement = 77%</a:t>
            </a:r>
          </a:p>
        </p:txBody>
      </p:sp>
    </p:spTree>
    <p:extLst>
      <p:ext uri="{BB962C8B-B14F-4D97-AF65-F5344CB8AC3E}">
        <p14:creationId xmlns:p14="http://schemas.microsoft.com/office/powerpoint/2010/main" val="14742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8E325A-E129-644C-9B64-6B310618F109}"/>
              </a:ext>
            </a:extLst>
          </p:cNvPr>
          <p:cNvSpPr txBox="1"/>
          <p:nvPr/>
        </p:nvSpPr>
        <p:spPr>
          <a:xfrm>
            <a:off x="433764" y="309061"/>
            <a:ext cx="2032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89BFEA-FFD4-E044-8ABB-C9BE30BFDC7B}"/>
              </a:ext>
            </a:extLst>
          </p:cNvPr>
          <p:cNvSpPr txBox="1"/>
          <p:nvPr/>
        </p:nvSpPr>
        <p:spPr>
          <a:xfrm>
            <a:off x="783872" y="1122994"/>
            <a:ext cx="79552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Reconcile MB, CB, OL, NMJ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Convert CB and OL to committee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Have a meeting to reassess NMJ and MB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Adjust language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Complete CNS nuclei data (~10 images)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Update Upset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Rewrite Results to be more clear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Determine total number of genes that show discordance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Fix Figure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Write Caveat statement on annotation uncertainty in the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Write in the the Summary Scoring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Revise Methods description of scoring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Add Supplemental Figure of </a:t>
            </a:r>
            <a:r>
              <a:rPr lang="en-US" sz="1600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Zegami</a:t>
            </a:r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instance (Maria)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Final check of all reference to percentages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Send Maria script for generating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Fix </a:t>
            </a:r>
            <a:r>
              <a:rPr lang="en-US" sz="1600" strike="sngStrike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sgg</a:t>
            </a: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/overview mapping issue (check that latest .</a:t>
            </a:r>
            <a:r>
              <a:rPr lang="en-US" sz="1600" strike="sngStrike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tsv</a:t>
            </a: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file is ok)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Fix </a:t>
            </a:r>
            <a:r>
              <a:rPr lang="en-US" sz="1600" strike="sngStrike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Fbgn</a:t>
            </a: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mapping using </a:t>
            </a:r>
            <a:r>
              <a:rPr lang="en-US" sz="1600" strike="sngStrike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ScreenPaperWriting</a:t>
            </a: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&gt; </a:t>
            </a:r>
            <a:r>
              <a:rPr lang="en-US" sz="1600" strike="sngStrike" dirty="0" err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MASTERsmFISHscreenDatabase</a:t>
            </a: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strike="sngStrike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Update Upset plot in Figure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Add RnpS1 figure or remove reference</a:t>
            </a:r>
          </a:p>
          <a:p>
            <a:endParaRPr lang="en-US" sz="16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95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6A7D7F-BCDA-1F4C-992E-F04DB76B0A25}"/>
              </a:ext>
            </a:extLst>
          </p:cNvPr>
          <p:cNvSpPr txBox="1"/>
          <p:nvPr/>
        </p:nvSpPr>
        <p:spPr>
          <a:xfrm>
            <a:off x="433764" y="309061"/>
            <a:ext cx="466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DISCUSS WITH MARIA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8FE87-CA75-204D-B2C9-5C865A5D2E7B}"/>
              </a:ext>
            </a:extLst>
          </p:cNvPr>
          <p:cNvSpPr txBox="1"/>
          <p:nvPr/>
        </p:nvSpPr>
        <p:spPr>
          <a:xfrm>
            <a:off x="783872" y="1122994"/>
            <a:ext cx="3214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Grabbing data from </a:t>
            </a:r>
          </a:p>
          <a:p>
            <a:endParaRPr lang="en-US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47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B42AAD0-75B0-DD4F-AA53-B2D54E0D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0"/>
            <a:ext cx="455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8C35F-BB70-044E-B3A9-09472A96F067}"/>
              </a:ext>
            </a:extLst>
          </p:cNvPr>
          <p:cNvSpPr txBox="1"/>
          <p:nvPr/>
        </p:nvSpPr>
        <p:spPr>
          <a:xfrm>
            <a:off x="433764" y="186789"/>
            <a:ext cx="17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563540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B42AAD0-75B0-DD4F-AA53-B2D54E0D0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63375"/>
          <a:stretch/>
        </p:blipFill>
        <p:spPr bwMode="auto">
          <a:xfrm>
            <a:off x="433764" y="948267"/>
            <a:ext cx="8077618" cy="450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8C35F-BB70-044E-B3A9-09472A96F067}"/>
              </a:ext>
            </a:extLst>
          </p:cNvPr>
          <p:cNvSpPr txBox="1"/>
          <p:nvPr/>
        </p:nvSpPr>
        <p:spPr>
          <a:xfrm>
            <a:off x="433764" y="186789"/>
            <a:ext cx="17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Figure 4</a:t>
            </a:r>
            <a:endParaRPr lang="en-US" sz="3600" b="1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0C58B-A7DD-CA42-9204-ABCD05B5E5BF}"/>
              </a:ext>
            </a:extLst>
          </p:cNvPr>
          <p:cNvSpPr txBox="1"/>
          <p:nvPr/>
        </p:nvSpPr>
        <p:spPr>
          <a:xfrm>
            <a:off x="7455453" y="625101"/>
            <a:ext cx="438659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Nuclear expression not addressed by committee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Protein and RNA in MB neuropil have low agreement (44% and 54%)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Protein and RNA in OL neuropil have high agreement (76% and 80%)</a:t>
            </a:r>
          </a:p>
        </p:txBody>
      </p:sp>
    </p:spTree>
    <p:extLst>
      <p:ext uri="{BB962C8B-B14F-4D97-AF65-F5344CB8AC3E}">
        <p14:creationId xmlns:p14="http://schemas.microsoft.com/office/powerpoint/2010/main" val="308729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50E355-4E28-9348-BDB1-3D7880CA3564}"/>
              </a:ext>
            </a:extLst>
          </p:cNvPr>
          <p:cNvSpPr txBox="1"/>
          <p:nvPr/>
        </p:nvSpPr>
        <p:spPr>
          <a:xfrm>
            <a:off x="433764" y="309061"/>
            <a:ext cx="10670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NMJ scoring agreement between Josh and committee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F9C0B-91E5-F740-8580-8D91115017FE}"/>
              </a:ext>
            </a:extLst>
          </p:cNvPr>
          <p:cNvSpPr txBox="1"/>
          <p:nvPr/>
        </p:nvSpPr>
        <p:spPr>
          <a:xfrm>
            <a:off x="783872" y="1573568"/>
            <a:ext cx="441486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Protein in NMJ axon terminal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89%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RNA in NMJ axon terminal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66%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5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C5573-F513-CF4D-A7C6-AB23491B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B0148-2C73-7841-A089-146DC1D7BA72}"/>
              </a:ext>
            </a:extLst>
          </p:cNvPr>
          <p:cNvSpPr txBox="1"/>
          <p:nvPr/>
        </p:nvSpPr>
        <p:spPr>
          <a:xfrm>
            <a:off x="672661" y="968087"/>
            <a:ext cx="5639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NO		Committee = YES</a:t>
            </a:r>
          </a:p>
        </p:txBody>
      </p:sp>
    </p:spTree>
    <p:extLst>
      <p:ext uri="{BB962C8B-B14F-4D97-AF65-F5344CB8AC3E}">
        <p14:creationId xmlns:p14="http://schemas.microsoft.com/office/powerpoint/2010/main" val="360751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837EA-D015-224C-94A6-752E4B48D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A8DCA9-4EA7-7D4E-8047-88A0D2B292D4}"/>
              </a:ext>
            </a:extLst>
          </p:cNvPr>
          <p:cNvSpPr txBox="1"/>
          <p:nvPr/>
        </p:nvSpPr>
        <p:spPr>
          <a:xfrm>
            <a:off x="672661" y="968087"/>
            <a:ext cx="5514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YES		Committee = NO</a:t>
            </a:r>
          </a:p>
        </p:txBody>
      </p:sp>
    </p:spTree>
    <p:extLst>
      <p:ext uri="{BB962C8B-B14F-4D97-AF65-F5344CB8AC3E}">
        <p14:creationId xmlns:p14="http://schemas.microsoft.com/office/powerpoint/2010/main" val="279235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4BD51D-E2DF-AB45-849D-95F21C3F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27A35-A2BC-B249-AD22-DF800A85BAA8}"/>
              </a:ext>
            </a:extLst>
          </p:cNvPr>
          <p:cNvSpPr txBox="1"/>
          <p:nvPr/>
        </p:nvSpPr>
        <p:spPr>
          <a:xfrm>
            <a:off x="672661" y="968087"/>
            <a:ext cx="5639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NO		Committee = YES</a:t>
            </a:r>
          </a:p>
        </p:txBody>
      </p:sp>
    </p:spTree>
    <p:extLst>
      <p:ext uri="{BB962C8B-B14F-4D97-AF65-F5344CB8AC3E}">
        <p14:creationId xmlns:p14="http://schemas.microsoft.com/office/powerpoint/2010/main" val="48597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F468E-85A7-BB40-9EC6-C86E83076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5" y="0"/>
            <a:ext cx="1105299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DF4C5-1FF8-174F-90C7-345420FC6623}"/>
              </a:ext>
            </a:extLst>
          </p:cNvPr>
          <p:cNvSpPr txBox="1"/>
          <p:nvPr/>
        </p:nvSpPr>
        <p:spPr>
          <a:xfrm>
            <a:off x="672661" y="968087"/>
            <a:ext cx="5514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Josh = YES		Committee = NO</a:t>
            </a:r>
          </a:p>
        </p:txBody>
      </p:sp>
    </p:spTree>
    <p:extLst>
      <p:ext uri="{BB962C8B-B14F-4D97-AF65-F5344CB8AC3E}">
        <p14:creationId xmlns:p14="http://schemas.microsoft.com/office/powerpoint/2010/main" val="3755589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44082</TotalTime>
  <Words>413</Words>
  <Application>Microsoft Macintosh PowerPoint</Application>
  <PresentationFormat>Widescreen</PresentationFormat>
  <Paragraphs>81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 Neue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Titlow</dc:creator>
  <cp:lastModifiedBy>Joshua Titlow</cp:lastModifiedBy>
  <cp:revision>1</cp:revision>
  <dcterms:created xsi:type="dcterms:W3CDTF">2022-01-05T04:28:50Z</dcterms:created>
  <dcterms:modified xsi:type="dcterms:W3CDTF">2022-02-04T19:11:20Z</dcterms:modified>
</cp:coreProperties>
</file>